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7365-FAD9-43FC-B99E-3F16E20A53C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D44B-D120-416C-9CD5-ACC17892D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7365-FAD9-43FC-B99E-3F16E20A53C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D44B-D120-416C-9CD5-ACC17892D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7365-FAD9-43FC-B99E-3F16E20A53C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D44B-D120-416C-9CD5-ACC17892D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7365-FAD9-43FC-B99E-3F16E20A53C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D44B-D120-416C-9CD5-ACC17892D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7365-FAD9-43FC-B99E-3F16E20A53C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D44B-D120-416C-9CD5-ACC17892D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7365-FAD9-43FC-B99E-3F16E20A53C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D44B-D120-416C-9CD5-ACC17892D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7365-FAD9-43FC-B99E-3F16E20A53C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D44B-D120-416C-9CD5-ACC17892D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7365-FAD9-43FC-B99E-3F16E20A53C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D44B-D120-416C-9CD5-ACC17892D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7365-FAD9-43FC-B99E-3F16E20A53C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D44B-D120-416C-9CD5-ACC17892D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7365-FAD9-43FC-B99E-3F16E20A53C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D44B-D120-416C-9CD5-ACC17892D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7365-FAD9-43FC-B99E-3F16E20A53C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9D44B-D120-416C-9CD5-ACC17892DF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07365-FAD9-43FC-B99E-3F16E20A53C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9D44B-D120-416C-9CD5-ACC17892DF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C1A4ED-F3BD-4CC4-BF99-D90D13238846}"/>
              </a:ext>
            </a:extLst>
          </p:cNvPr>
          <p:cNvSpPr txBox="1"/>
          <p:nvPr/>
        </p:nvSpPr>
        <p:spPr>
          <a:xfrm>
            <a:off x="1115616" y="2708920"/>
            <a:ext cx="75460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Применение возможностей веб –</a:t>
            </a:r>
          </a:p>
          <a:p>
            <a:r>
              <a:rPr lang="ru-RU" sz="4000" dirty="0"/>
              <a:t>сервисов в дистанционном </a:t>
            </a:r>
          </a:p>
          <a:p>
            <a:pPr algn="ctr"/>
            <a:r>
              <a:rPr lang="ru-RU" sz="4000" dirty="0"/>
              <a:t>обучении (</a:t>
            </a:r>
            <a:r>
              <a:rPr lang="en-US" sz="4000"/>
              <a:t>GOOGLE</a:t>
            </a:r>
            <a:r>
              <a:rPr lang="ru-RU" sz="4000"/>
              <a:t>)</a:t>
            </a:r>
            <a:endParaRPr lang="ru-RU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BC910-95C7-498C-B1E6-F554F8E70A22}"/>
              </a:ext>
            </a:extLst>
          </p:cNvPr>
          <p:cNvSpPr txBox="1"/>
          <p:nvPr/>
        </p:nvSpPr>
        <p:spPr>
          <a:xfrm>
            <a:off x="6372200" y="5301208"/>
            <a:ext cx="2786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Учитель МКОУ </a:t>
            </a:r>
            <a:r>
              <a:rPr lang="ru-RU" dirty="0" err="1"/>
              <a:t>Нижне</a:t>
            </a:r>
            <a:r>
              <a:rPr lang="ru-RU" dirty="0"/>
              <a:t> –</a:t>
            </a:r>
          </a:p>
          <a:p>
            <a:r>
              <a:rPr lang="ru-RU" dirty="0" err="1"/>
              <a:t>Нарыкарской</a:t>
            </a:r>
            <a:r>
              <a:rPr lang="ru-RU" dirty="0"/>
              <a:t> СОШ</a:t>
            </a:r>
          </a:p>
          <a:p>
            <a:r>
              <a:rPr lang="ru-RU" dirty="0"/>
              <a:t>Максимов Игорь Юрьевич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5F55B-22B6-478C-A563-C31E8EE0B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</a:t>
            </a:r>
            <a:r>
              <a:rPr lang="ru-RU" dirty="0"/>
              <a:t>шаг: создание </a:t>
            </a:r>
            <a:r>
              <a:rPr lang="ru-RU" dirty="0" err="1"/>
              <a:t>гугл</a:t>
            </a:r>
            <a:r>
              <a:rPr lang="ru-RU" dirty="0"/>
              <a:t> - форм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57F46E8-FD00-4CFF-8327-86B10D5D3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4482" y="1417638"/>
            <a:ext cx="3038475" cy="8763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61F8EE-4142-43AB-949D-7524564E2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4932040" cy="5440362"/>
          </a:xfrm>
          <a:prstGeom prst="rect">
            <a:avLst/>
          </a:prstGeom>
        </p:spPr>
      </p:pic>
      <p:sp>
        <p:nvSpPr>
          <p:cNvPr id="6" name="Стрелка: вверх 5">
            <a:extLst>
              <a:ext uri="{FF2B5EF4-FFF2-40B4-BE49-F238E27FC236}">
                <a16:creationId xmlns:a16="http://schemas.microsoft.com/office/drawing/2014/main" id="{FF712C9E-E7A3-4D4B-BF1C-BFBEF1DE4B4A}"/>
              </a:ext>
            </a:extLst>
          </p:cNvPr>
          <p:cNvSpPr/>
          <p:nvPr/>
        </p:nvSpPr>
        <p:spPr>
          <a:xfrm>
            <a:off x="1691680" y="1822832"/>
            <a:ext cx="576064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9B3F2E-6E8E-4B6E-A35A-E62545194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482" y="2375867"/>
            <a:ext cx="28384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1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F33EC-196A-42BF-956B-46BA0A739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3B3B32-687E-405F-A42F-D4FD91AD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9249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СПАСИБО ЗА ВНИМАНИЕ!!!!</a:t>
            </a:r>
          </a:p>
        </p:txBody>
      </p:sp>
    </p:spTree>
    <p:extLst>
      <p:ext uri="{BB962C8B-B14F-4D97-AF65-F5344CB8AC3E}">
        <p14:creationId xmlns:p14="http://schemas.microsoft.com/office/powerpoint/2010/main" val="55822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337ED-889D-4419-A85B-9882B556A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95967-81F7-4063-BCE4-5F46540B3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средств асинхронного обучения является – обучение на платформе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Classroom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сегодняшнего занятия познакомится с платформой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Classroom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научиться создавать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Google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формы.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11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8136904" cy="96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ru-RU" b="1" dirty="0"/>
              <a:t>С чего начать?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748680"/>
          </a:xfrm>
        </p:spPr>
        <p:txBody>
          <a:bodyPr/>
          <a:lstStyle/>
          <a:p>
            <a:pPr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1 шаг: регистрация в системе </a:t>
            </a:r>
            <a:r>
              <a:rPr lang="en-US" b="1" i="1" dirty="0" err="1">
                <a:solidFill>
                  <a:srgbClr val="002060"/>
                </a:solidFill>
              </a:rPr>
              <a:t>google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Как создать аккаунт для Google Play | NASTROYKA.zp.ua - услуги по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4443450" cy="2369840"/>
          </a:xfrm>
          <a:prstGeom prst="rect">
            <a:avLst/>
          </a:prstGeom>
          <a:noFill/>
        </p:spPr>
      </p:pic>
      <p:pic>
        <p:nvPicPr>
          <p:cNvPr id="1027" name="Picture 3" descr="C:\Users\Анастасия\Desktop\зарегистрироват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645024"/>
            <a:ext cx="4598786" cy="25794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217024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2 шаг: заходим на сайт </a:t>
            </a:r>
            <a:r>
              <a:rPr lang="en-US" sz="3200" b="1" i="1" dirty="0" err="1">
                <a:solidFill>
                  <a:srgbClr val="002060"/>
                </a:solidFill>
              </a:rPr>
              <a:t>google</a:t>
            </a:r>
            <a:r>
              <a:rPr lang="en-US" sz="3200" b="1" i="1" dirty="0">
                <a:solidFill>
                  <a:srgbClr val="002060"/>
                </a:solidFill>
              </a:rPr>
              <a:t>-classroom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8517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002060"/>
                </a:solidFill>
              </a:rPr>
              <a:t>3 </a:t>
            </a:r>
            <a:r>
              <a:rPr lang="ru-RU" sz="3200" b="1" i="1" dirty="0">
                <a:solidFill>
                  <a:srgbClr val="002060"/>
                </a:solidFill>
              </a:rPr>
              <a:t>шаг: создаём курс</a:t>
            </a:r>
          </a:p>
        </p:txBody>
      </p:sp>
      <p:pic>
        <p:nvPicPr>
          <p:cNvPr id="18434" name="Picture 2" descr="Как создать Гугл Класс для обучения | Google Classroom - создание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962525" cy="2305050"/>
          </a:xfrm>
          <a:prstGeom prst="rect">
            <a:avLst/>
          </a:prstGeom>
          <a:noFill/>
        </p:spPr>
      </p:pic>
      <p:pic>
        <p:nvPicPr>
          <p:cNvPr id="18436" name="Picture 4" descr="Google Classroom: как с нуля создавать онлайн-курсы (версия 202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789040"/>
            <a:ext cx="6919569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8910054" cy="40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solidFill>
                  <a:srgbClr val="002060"/>
                </a:solidFill>
              </a:rPr>
              <a:t>3 </a:t>
            </a:r>
            <a:r>
              <a:rPr lang="ru-RU" sz="3200" b="1" i="1" dirty="0">
                <a:solidFill>
                  <a:srgbClr val="002060"/>
                </a:solidFill>
              </a:rPr>
              <a:t>шаг: создаём курс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4 шаг: приглашаем учеников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632848" cy="501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187624" y="2348880"/>
            <a:ext cx="108012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-603448"/>
            <a:ext cx="6203032" cy="157018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4 шаг: приглашаем учеников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3B2DCB-97D1-4234-A288-6CF21C897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966738"/>
            <a:ext cx="4057650" cy="5238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5 шаг: создаём задание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056427" cy="3577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102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С чего начать?</vt:lpstr>
      <vt:lpstr>2 шаг: заходим на сайт google-classroom</vt:lpstr>
      <vt:lpstr>3 шаг: создаём курс</vt:lpstr>
      <vt:lpstr>3 шаг: создаём курс</vt:lpstr>
      <vt:lpstr>4 шаг: приглашаем учеников</vt:lpstr>
      <vt:lpstr>4 шаг: приглашаем учеников</vt:lpstr>
      <vt:lpstr>5 шаг: создаём задание</vt:lpstr>
      <vt:lpstr>6 шаг: создание гугл - форм 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Igor Maximov</cp:lastModifiedBy>
  <cp:revision>6</cp:revision>
  <dcterms:created xsi:type="dcterms:W3CDTF">2020-10-29T09:38:02Z</dcterms:created>
  <dcterms:modified xsi:type="dcterms:W3CDTF">2020-11-24T14:00:02Z</dcterms:modified>
</cp:coreProperties>
</file>