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Правила поведения в школе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750488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МКОУ «Нижне-Нарыкарская СОШ» социальный педагог Брылянт Ю.М.</a:t>
            </a:r>
            <a:endParaRPr lang="ru-RU" sz="2000" dirty="0"/>
          </a:p>
        </p:txBody>
      </p:sp>
      <p:pic>
        <p:nvPicPr>
          <p:cNvPr id="4" name="Picture 2" descr="C:\Users\321\Desktop\article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57166"/>
            <a:ext cx="1762125" cy="1885950"/>
          </a:xfrm>
          <a:prstGeom prst="rect">
            <a:avLst/>
          </a:prstGeom>
          <a:noFill/>
        </p:spPr>
      </p:pic>
      <p:pic>
        <p:nvPicPr>
          <p:cNvPr id="2050" name="Picture 2" descr="E:\Новая папка (2)\Фото Нарыкары\100_2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166"/>
            <a:ext cx="6624736" cy="45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Правила поведения в раздевалке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57148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19" y="1714488"/>
            <a:ext cx="3929091" cy="478634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357298"/>
            <a:ext cx="4714876" cy="492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 smtClean="0">
                <a:solidFill>
                  <a:srgbClr val="002060"/>
                </a:solidFill>
              </a:rPr>
              <a:t>В школу приходи за 10—15 минут до начала занятий.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В школе ходи в сменной обуви.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В раздевалке у каждого класса есть своя вешалка — всегда оставляй свои вещи в определённом месте. У твоей верхней одежды всегда должны быть пришиты петли, за которые она вешается на крючки в раздевалке. Для сменной обуви должен быть вместительный матерчатый мешок.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Будь внимателен ко всем вещам в школьном гардеробе: подними упавшее пальто, отнеси найденные тобой вещи дежурному учителю.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Не оставляй в раздевалке мобильный телефон, деньги.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Не затевай в раздевалке игр.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IMG_20171109_145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298"/>
            <a:ext cx="4392488" cy="47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Всероссийский День правовой помощи детям\DSC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744416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 поведения в классе и на уроке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4915272" cy="5544615"/>
          </a:xfrm>
        </p:spPr>
        <p:txBody>
          <a:bodyPr>
            <a:noAutofit/>
          </a:bodyPr>
          <a:lstStyle/>
          <a:p>
            <a:r>
              <a:rPr lang="ru-RU" sz="1400" dirty="0" smtClean="0"/>
              <a:t>На урок ты приходишь для того, чтобы получить знания. </a:t>
            </a:r>
          </a:p>
          <a:p>
            <a:r>
              <a:rPr lang="ru-RU" sz="1400" dirty="0" smtClean="0"/>
              <a:t> На урок нельзя опаздывать без уважительной причины.</a:t>
            </a:r>
          </a:p>
          <a:p>
            <a:r>
              <a:rPr lang="ru-RU" sz="1400" dirty="0" smtClean="0"/>
              <a:t> Всё необходимое для урока: тетради, учебник, карандаши, линейку — приготавливай заранее.</a:t>
            </a:r>
          </a:p>
          <a:p>
            <a:r>
              <a:rPr lang="ru-RU" sz="1400" dirty="0" smtClean="0"/>
              <a:t>На уроке веди себя тихо, будь старательным. Объяснения учителя слушай внимательно. Не разговаривай с соседями и не отвлекайся на посторонние занятия.</a:t>
            </a:r>
          </a:p>
          <a:p>
            <a:r>
              <a:rPr lang="ru-RU" sz="1400" dirty="0" smtClean="0"/>
              <a:t>Если ты хочешь ответить на вопрос учителя или задать свой вопрос, не кричи с места, а подними руку.</a:t>
            </a:r>
          </a:p>
          <a:p>
            <a:r>
              <a:rPr lang="ru-RU" sz="1400" dirty="0" smtClean="0"/>
              <a:t>Если отвечает твой одноклассник, нельзя перебивать его ответ, подсказывать ему. Подними руку — учитель обязательно заметит твою активность.</a:t>
            </a:r>
          </a:p>
          <a:p>
            <a:r>
              <a:rPr lang="ru-RU" sz="1400" dirty="0" smtClean="0"/>
              <a:t> Когда вызывают отвечать тебя, говори громко и чётко, выражай свои мысли полными предложениями.</a:t>
            </a:r>
          </a:p>
          <a:p>
            <a:r>
              <a:rPr lang="ru-RU" sz="1400" dirty="0" smtClean="0"/>
              <a:t>Во время урока нельзя жевать резинку.</a:t>
            </a:r>
          </a:p>
          <a:p>
            <a:r>
              <a:rPr lang="ru-RU" sz="1400" dirty="0" smtClean="0"/>
              <a:t>Некрасивым и недостойным занятием считается списывание.</a:t>
            </a:r>
          </a:p>
          <a:p>
            <a:r>
              <a:rPr lang="ru-RU" sz="1400" dirty="0" smtClean="0"/>
              <a:t>Услышав звонок, извещающий об окончании урока, не срывайся с места, стремясь побыстрее выбежать из класса. Дождись, когда учитель закончит урок, и запиши домашнее задание в дневник, чтобы вечером не тревожить телефонными звонками своих одноклассников.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pPr algn="ctr"/>
            <a:r>
              <a:rPr lang="ru-RU" b="1" dirty="0" smtClean="0"/>
              <a:t>Правила Поведения НА ПЕРЕМЕНЕ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1492"/>
            <a:ext cx="8686800" cy="54058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перерывов между занятиями (перемен) и после их окончания учащийся обязан: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частоту и порядок на своем рабочем месте;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помочь подготовить класс по просьбе педагога к следующему уроку;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запрещается: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бегать, толкать друг друга, бросаться предметами и применять физическую силу для выяснения отношений, запугивания и вымогательства;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непристойные выражения и жесты, шуметь , мешать отдыхать другим;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Дежурному классу: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время перемены находится в коридоре;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беспечивать порядок в коридоре, на лестницах;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Правила поведения в школьной столовой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/>
              <a:t>Основные правила поведения в школьной столовой, который должен знать  каждый школьник: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Перед едой  обязательно нужно мыть  вымыть руки;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Проходить в школьную столовую нужно не спеша и не толкаясь;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Садиться за стол следует  аккуратно, как можно тише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За столом следует сидеть прямо, немного наклонившись над столом;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Пищу следует пережевывать тщательно, не спеша;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Вставать из-за стола также следует аккуратно и бесшумно</a:t>
            </a:r>
            <a:r>
              <a:rPr lang="ru-RU" sz="2400" b="1" dirty="0"/>
              <a:t> ;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 После еды необходимо  убрать за собой посуду и поблагодарить поваров!!!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288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5024" cy="352839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НА УРОКАХ И НА ПЕРЕМЕНАХ НАДО ПОМНИТЬ ВСЕГДА НЕПРЕМЕННО, КАК С ДРУЗЬЯМИ ДОСТОЙНО ОБЩАТЬСЯ И ХОРОШИХ МАНЕР НЕ СТЕСНЯТЬСЯ!!!</a:t>
            </a:r>
            <a:endParaRPr lang="ru-RU" b="1" dirty="0"/>
          </a:p>
        </p:txBody>
      </p:sp>
      <p:pic>
        <p:nvPicPr>
          <p:cNvPr id="4098" name="Picture 2" descr="C:\Users\user\Desktop\выпуск 9 кл\фото класса\DSC_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89" y="3645024"/>
            <a:ext cx="662148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АНКЕТА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Какие правила поведения в школе вы знаете?</a:t>
            </a:r>
          </a:p>
          <a:p>
            <a:pPr marL="0" indent="0">
              <a:buNone/>
            </a:pPr>
            <a:r>
              <a:rPr lang="ru-RU" dirty="0" smtClean="0"/>
              <a:t>2. Чем вы обычно заняты на перемене?</a:t>
            </a:r>
          </a:p>
          <a:p>
            <a:pPr marL="0" indent="0">
              <a:buNone/>
            </a:pPr>
            <a:r>
              <a:rPr lang="ru-RU" dirty="0" smtClean="0"/>
              <a:t>3. Что необходимо сделать для того, чтобы школьники не нарушали правила поведения на переменах?</a:t>
            </a:r>
          </a:p>
          <a:p>
            <a:pPr marL="0" indent="0">
              <a:buNone/>
            </a:pPr>
            <a:r>
              <a:rPr lang="ru-RU" dirty="0" smtClean="0"/>
              <a:t>4. Нарушаете ли вы правила поведения учащихся в школе?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42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392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Правила поведения в школе   </vt:lpstr>
      <vt:lpstr>Правила поведения в раздевалке </vt:lpstr>
      <vt:lpstr>Правила поведения в классе и на уроке </vt:lpstr>
      <vt:lpstr>Правила Поведения НА ПЕРЕМЕНЕ</vt:lpstr>
      <vt:lpstr>Правила поведения в школьной столовой</vt:lpstr>
      <vt:lpstr>НА УРОКАХ И НА ПЕРЕМЕНАХ НАДО ПОМНИТЬ ВСЕГДА НЕПРЕМЕННО, КАК С ДРУЗЬЯМИ ДОСТОЙНО ОБЩАТЬСЯ И ХОРОШИХ МАНЕР НЕ СТЕСНЯТЬСЯ!!!</vt:lpstr>
      <vt:lpstr>АНКЕТА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321</dc:creator>
  <cp:lastModifiedBy>user</cp:lastModifiedBy>
  <cp:revision>18</cp:revision>
  <dcterms:created xsi:type="dcterms:W3CDTF">2016-03-22T07:01:14Z</dcterms:created>
  <dcterms:modified xsi:type="dcterms:W3CDTF">2018-10-01T07:23:06Z</dcterms:modified>
</cp:coreProperties>
</file>